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69"/>
    <p:restoredTop sz="94660"/>
  </p:normalViewPr>
  <p:slideViewPr>
    <p:cSldViewPr snapToGrid="0">
      <p:cViewPr varScale="1">
        <p:scale>
          <a:sx n="113" d="100"/>
          <a:sy n="113" d="100"/>
        </p:scale>
        <p:origin x="414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youtu.be/KCYr5pFC6Sw?si=A2qLvAna4d-UsT6B" TargetMode="External"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luBBz5oeR4Q&amp;t=112s" TargetMode="External"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LEwYmFT3xDk&amp;t=297s" TargetMode="External"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qQLvcS9FxnY" TargetMode="External" /><Relationship Id="rId3" Type="http://schemas.openxmlformats.org/officeDocument/2006/relationships/hyperlink" Target="https://www.youtube.com/watch?v=WQAaiI-E12s" TargetMode="External" /><Relationship Id="rId4" Type="http://schemas.openxmlformats.org/officeDocument/2006/relationships/hyperlink" Target="https://www.youtube.com/watch?v=2IhzPTS4av4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hyperlink" Target="https://www.youtube.com/watch?v=TkzASwVgnj8" TargetMode="External"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400"/>
              <a:t>휴가 시작</a:t>
            </a:r>
            <a:endParaRPr lang="ko-KR" altLang="en-US" sz="1400"/>
          </a:p>
        </p:txBody>
      </p:sp>
      <p:sp>
        <p:nvSpPr>
          <p:cNvPr id="10" name="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휴가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  <a:endParaRPr lang="ko-KR" altLang="en-US" sz="1400"/>
          </a:p>
        </p:txBody>
      </p:sp>
      <p:sp>
        <p:nvSpPr>
          <p:cNvPr id="17" name="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완료 시</a:t>
            </a:r>
            <a:br>
              <a:rPr lang="ko-KR" altLang="en-US" sz="1400"/>
            </a:br>
            <a:r>
              <a:rPr lang="ko-KR" altLang="en-US" sz="1400"/>
              <a:t>        조준점</a:t>
            </a:r>
            <a:r>
              <a:rPr lang="en-US" altLang="ko-KR" sz="1400"/>
              <a:t>ui,</a:t>
            </a:r>
            <a:r>
              <a:rPr lang="ko-KR" altLang="en-US" sz="1400"/>
              <a:t> 큐브 생성 버튼</a:t>
            </a:r>
            <a:endParaRPr lang="ko-KR" altLang="en-US" sz="1400"/>
          </a:p>
        </p:txBody>
      </p:sp>
      <p:sp>
        <p:nvSpPr>
          <p:cNvPr id="18" name=""/>
          <p:cNvSpPr txBox="1"/>
          <p:nvPr/>
        </p:nvSpPr>
        <p:spPr>
          <a:xfrm>
            <a:off x="3590073" y="2206642"/>
            <a:ext cx="1537606" cy="7251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완료 시 </a:t>
            </a:r>
            <a:br>
              <a:rPr lang="ko-KR" altLang="en-US" sz="1400"/>
            </a:br>
            <a:r>
              <a:rPr lang="ko-KR" altLang="en-US" sz="1400"/>
              <a:t>      터렛 레이저</a:t>
            </a:r>
            <a:r>
              <a:rPr lang="en-US" altLang="ko-KR" sz="1400"/>
              <a:t>&amp;</a:t>
            </a:r>
            <a:r>
              <a:rPr lang="ko-KR" altLang="en-US" sz="1400"/>
              <a:t> 플레이어</a:t>
            </a:r>
            <a:r>
              <a:rPr lang="en-US" altLang="ko-KR" sz="1400"/>
              <a:t>hp</a:t>
            </a:r>
            <a:endParaRPr lang="en-US" altLang="ko-KR" sz="1400"/>
          </a:p>
        </p:txBody>
      </p:sp>
      <p:sp>
        <p:nvSpPr>
          <p:cNvPr id="21" name=""/>
          <p:cNvSpPr txBox="1"/>
          <p:nvPr/>
        </p:nvSpPr>
        <p:spPr>
          <a:xfrm>
            <a:off x="5327197" y="2350660"/>
            <a:ext cx="1537606" cy="295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0683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레이저 쏘는 터렛</a:t>
            </a:r>
            <a:r>
              <a:rPr lang="en-US" altLang="ko-KR" sz="1200"/>
              <a:t>(</a:t>
            </a:r>
            <a:r>
              <a:rPr lang="ko-KR" altLang="en-US" sz="1200"/>
              <a:t>레이저</a:t>
            </a:r>
            <a:r>
              <a:rPr lang="en-US" altLang="ko-KR" sz="1200"/>
              <a:t>(</a:t>
            </a:r>
            <a:r>
              <a:rPr lang="ko-KR" altLang="en-US" sz="1200"/>
              <a:t>기즈모</a:t>
            </a:r>
            <a:r>
              <a:rPr lang="en-US" altLang="ko-KR" sz="1200"/>
              <a:t>)</a:t>
            </a:r>
            <a:r>
              <a:rPr lang="ko-KR" altLang="en-US" sz="1200"/>
              <a:t> 에 닿으면 총알 난사</a:t>
            </a:r>
            <a:r>
              <a:rPr lang="en-US" altLang="ko-KR" sz="120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1082180"/>
            <a:ext cx="11132190" cy="374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플레이어 </a:t>
            </a:r>
            <a:r>
              <a:rPr lang="en-US" altLang="ko-KR" sz="1600"/>
              <a:t>wasd  </a:t>
            </a:r>
            <a:r>
              <a:rPr lang="ko-KR" altLang="en-US" sz="1600"/>
              <a:t>이동</a:t>
            </a:r>
            <a:r>
              <a:rPr lang="en-US" altLang="ko-KR" sz="1600"/>
              <a:t>, </a:t>
            </a:r>
            <a:r>
              <a:rPr lang="ko-KR" altLang="en-US" sz="1600"/>
              <a:t>점프 </a:t>
            </a:r>
            <a:r>
              <a:rPr lang="en-US" altLang="ko-KR" sz="1600"/>
              <a:t>			--------------</a:t>
            </a:r>
            <a:r>
              <a:rPr lang="en-US" altLang="ko-KR" sz="1600">
                <a:sym typeface="Wingdings"/>
              </a:rPr>
              <a:t>          0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r>
              <a:rPr lang="en-US" altLang="ko-KR" sz="1600"/>
              <a:t>	 </a:t>
            </a:r>
            <a:endParaRPr lang="en-US" altLang="ko-KR" sz="1600"/>
          </a:p>
          <a:p>
            <a:pPr lvl="0">
              <a:defRPr/>
            </a:pPr>
            <a:r>
              <a:rPr lang="ko-KR" altLang="en-US" sz="1600"/>
              <a:t>포탈 로직 구현</a:t>
            </a:r>
            <a:r>
              <a:rPr lang="en-US" altLang="ko-KR" sz="1600"/>
              <a:t>				--------------</a:t>
            </a:r>
            <a:r>
              <a:rPr lang="en-US" altLang="ko-KR" sz="1600">
                <a:sym typeface="Wingdings"/>
              </a:rPr>
              <a:t>          0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 sz="1600"/>
              <a:t>포탈 건 생성 </a:t>
            </a:r>
            <a:r>
              <a:rPr lang="en-US" altLang="ko-KR" sz="1600"/>
              <a:t>				--------------</a:t>
            </a:r>
            <a:r>
              <a:rPr lang="en-US" altLang="ko-KR" sz="1600">
                <a:sym typeface="Wingdings"/>
              </a:rPr>
              <a:t>      </a:t>
            </a:r>
            <a:r>
              <a:rPr lang="ko-KR" altLang="en-US" sz="1600">
                <a:sym typeface="Wingdings"/>
              </a:rPr>
              <a:t>    </a:t>
            </a:r>
            <a:r>
              <a:rPr lang="en-US" altLang="ko-KR" sz="1600">
                <a:sym typeface="Wingdings"/>
              </a:rPr>
              <a:t>0    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 sz="1600"/>
              <a:t>그랩 기능 </a:t>
            </a:r>
            <a:r>
              <a:rPr lang="en-US" altLang="ko-KR" sz="1600"/>
              <a:t>				--------------</a:t>
            </a:r>
            <a:r>
              <a:rPr lang="en-US" altLang="ko-KR" sz="1600">
                <a:sym typeface="Wingdings"/>
              </a:rPr>
              <a:t></a:t>
            </a:r>
            <a:r>
              <a:rPr lang="ko-KR" altLang="en-US" sz="1600">
                <a:sym typeface="Wingdings"/>
              </a:rPr>
              <a:t>          </a:t>
            </a:r>
            <a:r>
              <a:rPr lang="en-US" altLang="ko-KR" sz="1600">
                <a:sym typeface="Wingdings"/>
              </a:rPr>
              <a:t>0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en-US" altLang="ko-KR" sz="1600"/>
              <a:t>UI (</a:t>
            </a:r>
            <a:r>
              <a:rPr lang="ko-KR" altLang="en-US" sz="1600"/>
              <a:t>조준점 포탈 파랑 주황 색 모양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		--------------</a:t>
            </a:r>
            <a:r>
              <a:rPr lang="en-US" altLang="ko-KR" sz="1600">
                <a:sym typeface="Wingdings"/>
              </a:rPr>
              <a:t>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>
              <a:sym typeface="Wingdings"/>
            </a:endParaRPr>
          </a:p>
          <a:p>
            <a:pPr lvl="0">
              <a:defRPr/>
            </a:pPr>
            <a:r>
              <a:rPr lang="ko-KR" altLang="en-US" sz="1600">
                <a:sym typeface="Wingdings"/>
              </a:rPr>
              <a:t>맵 생성</a:t>
            </a:r>
            <a:r>
              <a:rPr lang="en-US" altLang="ko-KR" sz="1600">
                <a:sym typeface="Wingdings"/>
              </a:rPr>
              <a:t>					--------------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>
              <a:sym typeface="Wingdings"/>
            </a:endParaRPr>
          </a:p>
          <a:p>
            <a:pPr lvl="0">
              <a:defRPr/>
            </a:pPr>
            <a:r>
              <a:rPr lang="ko-KR" altLang="en-US" sz="1600"/>
              <a:t>터렛</a:t>
            </a:r>
            <a:r>
              <a:rPr lang="en-US" altLang="ko-KR" sz="1600"/>
              <a:t>					--------------</a:t>
            </a:r>
            <a:r>
              <a:rPr lang="en-US" altLang="ko-KR" sz="1600">
                <a:sym typeface="Wingdings"/>
              </a:rPr>
              <a:t></a:t>
            </a:r>
            <a:endParaRPr lang="en-US" altLang="ko-KR" sz="1600">
              <a:sym typeface="Wingdings"/>
            </a:endParaRPr>
          </a:p>
          <a:p>
            <a:pPr lvl="0">
              <a:defRPr/>
            </a:pPr>
            <a:endParaRPr lang="en-US" altLang="ko-KR" sz="1600">
              <a:sym typeface="Wingdings"/>
            </a:endParaRPr>
          </a:p>
          <a:p>
            <a:pPr lvl="0">
              <a:defRPr/>
            </a:pPr>
            <a:r>
              <a:rPr lang="ko-KR" altLang="en-US" sz="1600">
                <a:sym typeface="Wingdings"/>
              </a:rPr>
              <a:t>버튼 누르면 큐브 드랍       </a:t>
            </a:r>
            <a:r>
              <a:rPr lang="en-US" altLang="ko-KR" sz="1600">
                <a:sym typeface="Wingdings"/>
              </a:rPr>
              <a:t>			--------------</a:t>
            </a:r>
            <a:endParaRPr lang="en-US" altLang="ko-KR" sz="160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164</ep:Words>
  <ep:PresentationFormat>와이드스크린</ep:PresentationFormat>
  <ep:Paragraphs>49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포탈2 모작 개발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2024-06-10T09:28:18.000</dcterms:created>
  <dc:creator>ECLASS</dc:creator>
  <cp:lastModifiedBy>liong</cp:lastModifiedBy>
  <dcterms:modified xsi:type="dcterms:W3CDTF">2024-07-03T13:53:40.955</dcterms:modified>
  <cp:revision>18</cp:revision>
  <dc:title>Portal Concept Game Dev</dc:title>
  <cp:version>0906.0100.01</cp:version>
</cp:coreProperties>
</file>